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2" r:id="rId6"/>
    <p:sldId id="263" r:id="rId7"/>
    <p:sldId id="256" r:id="rId8"/>
    <p:sldId id="259" r:id="rId9"/>
    <p:sldId id="257" r:id="rId10"/>
    <p:sldId id="258" r:id="rId11"/>
    <p:sldId id="261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42A4C-8AC1-496C-9A4F-D2A9E20CA88A}" v="51" dt="2022-09-04T09:15:19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9B742A4C-8AC1-496C-9A4F-D2A9E20CA88A}"/>
    <pc:docChg chg="undo custSel addSld modSld sldOrd">
      <pc:chgData name="Coufal Petr" userId="76484aeb-9507-44c9-a583-612a370dac90" providerId="ADAL" clId="{9B742A4C-8AC1-496C-9A4F-D2A9E20CA88A}" dt="2022-09-10T12:25:39.785" v="1420" actId="1076"/>
      <pc:docMkLst>
        <pc:docMk/>
      </pc:docMkLst>
      <pc:sldChg chg="delSp modSp mod ord">
        <pc:chgData name="Coufal Petr" userId="76484aeb-9507-44c9-a583-612a370dac90" providerId="ADAL" clId="{9B742A4C-8AC1-496C-9A4F-D2A9E20CA88A}" dt="2022-09-01T13:57:58.575" v="1285" actId="1076"/>
        <pc:sldMkLst>
          <pc:docMk/>
          <pc:sldMk cId="2284305413" sldId="256"/>
        </pc:sldMkLst>
        <pc:spChg chg="mod">
          <ac:chgData name="Coufal Petr" userId="76484aeb-9507-44c9-a583-612a370dac90" providerId="ADAL" clId="{9B742A4C-8AC1-496C-9A4F-D2A9E20CA88A}" dt="2022-09-01T13:57:58.575" v="1285" actId="1076"/>
          <ac:spMkLst>
            <pc:docMk/>
            <pc:sldMk cId="2284305413" sldId="256"/>
            <ac:spMk id="2" creationId="{F5BE33E3-93DA-5E32-F019-577AEFD5432A}"/>
          </ac:spMkLst>
        </pc:spChg>
        <pc:spChg chg="mod">
          <ac:chgData name="Coufal Petr" userId="76484aeb-9507-44c9-a583-612a370dac90" providerId="ADAL" clId="{9B742A4C-8AC1-496C-9A4F-D2A9E20CA88A}" dt="2022-08-31T15:22:18.901" v="297" actId="1076"/>
          <ac:spMkLst>
            <pc:docMk/>
            <pc:sldMk cId="2284305413" sldId="256"/>
            <ac:spMk id="3" creationId="{C2A368FD-92E3-46F5-A060-61C4F0FB34B3}"/>
          </ac:spMkLst>
        </pc:spChg>
        <pc:spChg chg="del">
          <ac:chgData name="Coufal Petr" userId="76484aeb-9507-44c9-a583-612a370dac90" providerId="ADAL" clId="{9B742A4C-8AC1-496C-9A4F-D2A9E20CA88A}" dt="2022-08-28T10:28:19.857" v="218" actId="21"/>
          <ac:spMkLst>
            <pc:docMk/>
            <pc:sldMk cId="2284305413" sldId="256"/>
            <ac:spMk id="5" creationId="{05050927-DF00-3A60-091A-AB27839DC801}"/>
          </ac:spMkLst>
        </pc:spChg>
      </pc:sldChg>
      <pc:sldChg chg="addSp delSp modSp mod">
        <pc:chgData name="Coufal Petr" userId="76484aeb-9507-44c9-a583-612a370dac90" providerId="ADAL" clId="{9B742A4C-8AC1-496C-9A4F-D2A9E20CA88A}" dt="2022-09-04T09:15:58.371" v="1401" actId="14100"/>
        <pc:sldMkLst>
          <pc:docMk/>
          <pc:sldMk cId="255725549" sldId="257"/>
        </pc:sldMkLst>
        <pc:spChg chg="mod">
          <ac:chgData name="Coufal Petr" userId="76484aeb-9507-44c9-a583-612a370dac90" providerId="ADAL" clId="{9B742A4C-8AC1-496C-9A4F-D2A9E20CA88A}" dt="2022-09-04T09:14:00.310" v="1392" actId="1076"/>
          <ac:spMkLst>
            <pc:docMk/>
            <pc:sldMk cId="255725549" sldId="257"/>
            <ac:spMk id="2" creationId="{984279E1-D7A2-F6CE-52A8-03C995E90177}"/>
          </ac:spMkLst>
        </pc:spChg>
        <pc:spChg chg="mod">
          <ac:chgData name="Coufal Petr" userId="76484aeb-9507-44c9-a583-612a370dac90" providerId="ADAL" clId="{9B742A4C-8AC1-496C-9A4F-D2A9E20CA88A}" dt="2022-09-04T09:15:58.371" v="1401" actId="14100"/>
          <ac:spMkLst>
            <pc:docMk/>
            <pc:sldMk cId="255725549" sldId="257"/>
            <ac:spMk id="3" creationId="{EC1CF7FE-BD36-3644-091E-E9C3E5D4D17B}"/>
          </ac:spMkLst>
        </pc:spChg>
        <pc:spChg chg="add del mod">
          <ac:chgData name="Coufal Petr" userId="76484aeb-9507-44c9-a583-612a370dac90" providerId="ADAL" clId="{9B742A4C-8AC1-496C-9A4F-D2A9E20CA88A}" dt="2022-09-04T09:15:48.829" v="1400"/>
          <ac:spMkLst>
            <pc:docMk/>
            <pc:sldMk cId="255725549" sldId="257"/>
            <ac:spMk id="5" creationId="{8B7560EE-3853-C738-D091-15E8DAF63E07}"/>
          </ac:spMkLst>
        </pc:spChg>
        <pc:spChg chg="add mod">
          <ac:chgData name="Coufal Petr" userId="76484aeb-9507-44c9-a583-612a370dac90" providerId="ADAL" clId="{9B742A4C-8AC1-496C-9A4F-D2A9E20CA88A}" dt="2022-09-04T09:13:35.540" v="1388" actId="14100"/>
          <ac:spMkLst>
            <pc:docMk/>
            <pc:sldMk cId="255725549" sldId="257"/>
            <ac:spMk id="7" creationId="{96A51803-2578-DE74-FF66-2CC67E75E76B}"/>
          </ac:spMkLst>
        </pc:spChg>
        <pc:spChg chg="add mod">
          <ac:chgData name="Coufal Petr" userId="76484aeb-9507-44c9-a583-612a370dac90" providerId="ADAL" clId="{9B742A4C-8AC1-496C-9A4F-D2A9E20CA88A}" dt="2022-09-04T09:15:43.555" v="1398" actId="1076"/>
          <ac:spMkLst>
            <pc:docMk/>
            <pc:sldMk cId="255725549" sldId="257"/>
            <ac:spMk id="8" creationId="{842807DA-EFC0-2C01-752B-4977321A0D5D}"/>
          </ac:spMkLst>
        </pc:spChg>
      </pc:sldChg>
      <pc:sldChg chg="addSp modSp mod">
        <pc:chgData name="Coufal Petr" userId="76484aeb-9507-44c9-a583-612a370dac90" providerId="ADAL" clId="{9B742A4C-8AC1-496C-9A4F-D2A9E20CA88A}" dt="2022-09-10T12:25:39.785" v="1420" actId="1076"/>
        <pc:sldMkLst>
          <pc:docMk/>
          <pc:sldMk cId="3415930329" sldId="258"/>
        </pc:sldMkLst>
        <pc:spChg chg="mod">
          <ac:chgData name="Coufal Petr" userId="76484aeb-9507-44c9-a583-612a370dac90" providerId="ADAL" clId="{9B742A4C-8AC1-496C-9A4F-D2A9E20CA88A}" dt="2022-09-10T12:25:35.444" v="1419" actId="1076"/>
          <ac:spMkLst>
            <pc:docMk/>
            <pc:sldMk cId="3415930329" sldId="258"/>
            <ac:spMk id="2" creationId="{0679F8C4-A35E-D02A-DE86-90D12436C2C3}"/>
          </ac:spMkLst>
        </pc:spChg>
        <pc:spChg chg="mod">
          <ac:chgData name="Coufal Petr" userId="76484aeb-9507-44c9-a583-612a370dac90" providerId="ADAL" clId="{9B742A4C-8AC1-496C-9A4F-D2A9E20CA88A}" dt="2022-09-10T12:25:29.680" v="1418" actId="14100"/>
          <ac:spMkLst>
            <pc:docMk/>
            <pc:sldMk cId="3415930329" sldId="258"/>
            <ac:spMk id="3" creationId="{B3D3E4AD-AAD3-586B-AC37-76867EB31C6B}"/>
          </ac:spMkLst>
        </pc:spChg>
        <pc:spChg chg="add mod">
          <ac:chgData name="Coufal Petr" userId="76484aeb-9507-44c9-a583-612a370dac90" providerId="ADAL" clId="{9B742A4C-8AC1-496C-9A4F-D2A9E20CA88A}" dt="2022-09-10T12:25:39.785" v="1420" actId="1076"/>
          <ac:spMkLst>
            <pc:docMk/>
            <pc:sldMk cId="3415930329" sldId="258"/>
            <ac:spMk id="6" creationId="{AEEBC967-8691-27D3-A9DF-2006FA3D8F8B}"/>
          </ac:spMkLst>
        </pc:spChg>
      </pc:sldChg>
      <pc:sldChg chg="modSp mod ord">
        <pc:chgData name="Coufal Petr" userId="76484aeb-9507-44c9-a583-612a370dac90" providerId="ADAL" clId="{9B742A4C-8AC1-496C-9A4F-D2A9E20CA88A}" dt="2022-09-01T16:06:43.547" v="1286" actId="2711"/>
        <pc:sldMkLst>
          <pc:docMk/>
          <pc:sldMk cId="3563055398" sldId="259"/>
        </pc:sldMkLst>
        <pc:spChg chg="mod">
          <ac:chgData name="Coufal Petr" userId="76484aeb-9507-44c9-a583-612a370dac90" providerId="ADAL" clId="{9B742A4C-8AC1-496C-9A4F-D2A9E20CA88A}" dt="2022-09-01T16:06:43.547" v="1286" actId="2711"/>
          <ac:spMkLst>
            <pc:docMk/>
            <pc:sldMk cId="3563055398" sldId="259"/>
            <ac:spMk id="2" creationId="{0679F8C4-A35E-D02A-DE86-90D12436C2C3}"/>
          </ac:spMkLst>
        </pc:spChg>
        <pc:spChg chg="mod">
          <ac:chgData name="Coufal Petr" userId="76484aeb-9507-44c9-a583-612a370dac90" providerId="ADAL" clId="{9B742A4C-8AC1-496C-9A4F-D2A9E20CA88A}" dt="2022-07-06T13:26:14.037" v="12" actId="20577"/>
          <ac:spMkLst>
            <pc:docMk/>
            <pc:sldMk cId="3563055398" sldId="259"/>
            <ac:spMk id="3" creationId="{B3D3E4AD-AAD3-586B-AC37-76867EB31C6B}"/>
          </ac:spMkLst>
        </pc:spChg>
        <pc:picChg chg="mod">
          <ac:chgData name="Coufal Petr" userId="76484aeb-9507-44c9-a583-612a370dac90" providerId="ADAL" clId="{9B742A4C-8AC1-496C-9A4F-D2A9E20CA88A}" dt="2022-07-06T13:26:37.478" v="13" actId="18131"/>
          <ac:picMkLst>
            <pc:docMk/>
            <pc:sldMk cId="3563055398" sldId="259"/>
            <ac:picMk id="3074" creationId="{E12DF076-D489-094D-9708-6D5E9DBF0397}"/>
          </ac:picMkLst>
        </pc:picChg>
      </pc:sldChg>
      <pc:sldChg chg="modSp mod">
        <pc:chgData name="Coufal Petr" userId="76484aeb-9507-44c9-a583-612a370dac90" providerId="ADAL" clId="{9B742A4C-8AC1-496C-9A4F-D2A9E20CA88A}" dt="2022-08-30T20:57:41.878" v="275" actId="20577"/>
        <pc:sldMkLst>
          <pc:docMk/>
          <pc:sldMk cId="3262692376" sldId="260"/>
        </pc:sldMkLst>
        <pc:spChg chg="mod">
          <ac:chgData name="Coufal Petr" userId="76484aeb-9507-44c9-a583-612a370dac90" providerId="ADAL" clId="{9B742A4C-8AC1-496C-9A4F-D2A9E20CA88A}" dt="2022-08-30T20:57:41.878" v="275" actId="20577"/>
          <ac:spMkLst>
            <pc:docMk/>
            <pc:sldMk cId="3262692376" sldId="260"/>
            <ac:spMk id="3" creationId="{980BB507-4C66-B4B2-D55C-A7355F952570}"/>
          </ac:spMkLst>
        </pc:spChg>
      </pc:sldChg>
      <pc:sldChg chg="addSp delSp modSp new mod ord setBg">
        <pc:chgData name="Coufal Petr" userId="76484aeb-9507-44c9-a583-612a370dac90" providerId="ADAL" clId="{9B742A4C-8AC1-496C-9A4F-D2A9E20CA88A}" dt="2022-08-29T20:03:12.634" v="262" actId="1076"/>
        <pc:sldMkLst>
          <pc:docMk/>
          <pc:sldMk cId="1852745479" sldId="261"/>
        </pc:sldMkLst>
        <pc:spChg chg="mod">
          <ac:chgData name="Coufal Petr" userId="76484aeb-9507-44c9-a583-612a370dac90" providerId="ADAL" clId="{9B742A4C-8AC1-496C-9A4F-D2A9E20CA88A}" dt="2022-08-28T16:07:40.061" v="260" actId="1076"/>
          <ac:spMkLst>
            <pc:docMk/>
            <pc:sldMk cId="1852745479" sldId="261"/>
            <ac:spMk id="2" creationId="{A6BE6A4D-EC2D-F79D-AA3D-8316BDB8954F}"/>
          </ac:spMkLst>
        </pc:spChg>
        <pc:spChg chg="del mod">
          <ac:chgData name="Coufal Petr" userId="76484aeb-9507-44c9-a583-612a370dac90" providerId="ADAL" clId="{9B742A4C-8AC1-496C-9A4F-D2A9E20CA88A}" dt="2022-07-06T13:38:51.671" v="164" actId="478"/>
          <ac:spMkLst>
            <pc:docMk/>
            <pc:sldMk cId="1852745479" sldId="261"/>
            <ac:spMk id="3" creationId="{8775DB9E-BAC5-7C1D-26C2-5418AB81F48B}"/>
          </ac:spMkLst>
        </pc:spChg>
        <pc:spChg chg="add del mod">
          <ac:chgData name="Coufal Petr" userId="76484aeb-9507-44c9-a583-612a370dac90" providerId="ADAL" clId="{9B742A4C-8AC1-496C-9A4F-D2A9E20CA88A}" dt="2022-07-06T13:38:53.663" v="165" actId="478"/>
          <ac:spMkLst>
            <pc:docMk/>
            <pc:sldMk cId="1852745479" sldId="261"/>
            <ac:spMk id="5" creationId="{681788E7-F304-70C3-30D7-65BEDCC1DBA3}"/>
          </ac:spMkLst>
        </pc:spChg>
        <pc:spChg chg="add">
          <ac:chgData name="Coufal Petr" userId="76484aeb-9507-44c9-a583-612a370dac90" providerId="ADAL" clId="{9B742A4C-8AC1-496C-9A4F-D2A9E20CA88A}" dt="2022-07-06T13:39:19.779" v="167" actId="26606"/>
          <ac:spMkLst>
            <pc:docMk/>
            <pc:sldMk cId="1852745479" sldId="261"/>
            <ac:spMk id="5129" creationId="{C4879EFC-8E62-4E00-973C-C45EE9EC676D}"/>
          </ac:spMkLst>
        </pc:spChg>
        <pc:spChg chg="add">
          <ac:chgData name="Coufal Petr" userId="76484aeb-9507-44c9-a583-612a370dac90" providerId="ADAL" clId="{9B742A4C-8AC1-496C-9A4F-D2A9E20CA88A}" dt="2022-07-06T13:39:19.779" v="167" actId="26606"/>
          <ac:spMkLst>
            <pc:docMk/>
            <pc:sldMk cId="1852745479" sldId="261"/>
            <ac:spMk id="5131" creationId="{D6A9C53F-5F90-40A5-8C85-5412D39C8C68}"/>
          </ac:spMkLst>
        </pc:spChg>
        <pc:picChg chg="add mod">
          <ac:chgData name="Coufal Petr" userId="76484aeb-9507-44c9-a583-612a370dac90" providerId="ADAL" clId="{9B742A4C-8AC1-496C-9A4F-D2A9E20CA88A}" dt="2022-08-29T20:03:10.677" v="261" actId="1076"/>
          <ac:picMkLst>
            <pc:docMk/>
            <pc:sldMk cId="1852745479" sldId="261"/>
            <ac:picMk id="5122" creationId="{DD08B329-D55B-EA49-A0E0-3721F31DD2F7}"/>
          </ac:picMkLst>
        </pc:picChg>
        <pc:picChg chg="add mod">
          <ac:chgData name="Coufal Petr" userId="76484aeb-9507-44c9-a583-612a370dac90" providerId="ADAL" clId="{9B742A4C-8AC1-496C-9A4F-D2A9E20CA88A}" dt="2022-08-29T20:03:12.634" v="262" actId="1076"/>
          <ac:picMkLst>
            <pc:docMk/>
            <pc:sldMk cId="1852745479" sldId="261"/>
            <ac:picMk id="5124" creationId="{BC926AAC-1A23-2FD9-05DF-6AE698D53EAD}"/>
          </ac:picMkLst>
        </pc:picChg>
      </pc:sldChg>
      <pc:sldChg chg="addSp delSp modSp new mod setBg">
        <pc:chgData name="Coufal Petr" userId="76484aeb-9507-44c9-a583-612a370dac90" providerId="ADAL" clId="{9B742A4C-8AC1-496C-9A4F-D2A9E20CA88A}" dt="2022-09-01T16:06:49.176" v="1287" actId="2711"/>
        <pc:sldMkLst>
          <pc:docMk/>
          <pc:sldMk cId="92830797" sldId="262"/>
        </pc:sldMkLst>
        <pc:spChg chg="mod">
          <ac:chgData name="Coufal Petr" userId="76484aeb-9507-44c9-a583-612a370dac90" providerId="ADAL" clId="{9B742A4C-8AC1-496C-9A4F-D2A9E20CA88A}" dt="2022-09-01T16:06:49.176" v="1287" actId="2711"/>
          <ac:spMkLst>
            <pc:docMk/>
            <pc:sldMk cId="92830797" sldId="262"/>
            <ac:spMk id="2" creationId="{14F67C6F-D185-1014-6493-AC62D20449F5}"/>
          </ac:spMkLst>
        </pc:spChg>
        <pc:spChg chg="mod">
          <ac:chgData name="Coufal Petr" userId="76484aeb-9507-44c9-a583-612a370dac90" providerId="ADAL" clId="{9B742A4C-8AC1-496C-9A4F-D2A9E20CA88A}" dt="2022-09-01T13:09:10.326" v="1279" actId="113"/>
          <ac:spMkLst>
            <pc:docMk/>
            <pc:sldMk cId="92830797" sldId="262"/>
            <ac:spMk id="3" creationId="{247152CD-5779-A362-E9EB-DB3000FCE812}"/>
          </ac:spMkLst>
        </pc:spChg>
        <pc:spChg chg="add">
          <ac:chgData name="Coufal Petr" userId="76484aeb-9507-44c9-a583-612a370dac90" providerId="ADAL" clId="{9B742A4C-8AC1-496C-9A4F-D2A9E20CA88A}" dt="2022-08-31T15:28:54.160" v="536" actId="26606"/>
          <ac:spMkLst>
            <pc:docMk/>
            <pc:sldMk cId="92830797" sldId="262"/>
            <ac:spMk id="1033" creationId="{D1D34770-47A8-402C-AF23-2B653F2D88C1}"/>
          </ac:spMkLst>
        </pc:spChg>
        <pc:picChg chg="add del">
          <ac:chgData name="Coufal Petr" userId="76484aeb-9507-44c9-a583-612a370dac90" providerId="ADAL" clId="{9B742A4C-8AC1-496C-9A4F-D2A9E20CA88A}" dt="2022-08-31T15:28:50.025" v="535" actId="478"/>
          <ac:picMkLst>
            <pc:docMk/>
            <pc:sldMk cId="92830797" sldId="262"/>
            <ac:picMk id="1026" creationId="{F8898B01-4782-8E88-BA43-968E20CBF0DF}"/>
          </ac:picMkLst>
        </pc:picChg>
        <pc:picChg chg="add mod">
          <ac:chgData name="Coufal Petr" userId="76484aeb-9507-44c9-a583-612a370dac90" providerId="ADAL" clId="{9B742A4C-8AC1-496C-9A4F-D2A9E20CA88A}" dt="2022-08-31T15:28:54.160" v="536" actId="26606"/>
          <ac:picMkLst>
            <pc:docMk/>
            <pc:sldMk cId="92830797" sldId="262"/>
            <ac:picMk id="1028" creationId="{45FCA77A-04AB-7AAC-8439-46F53D420DF5}"/>
          </ac:picMkLst>
        </pc:picChg>
      </pc:sldChg>
      <pc:sldChg chg="addSp modSp new mod setBg">
        <pc:chgData name="Coufal Petr" userId="76484aeb-9507-44c9-a583-612a370dac90" providerId="ADAL" clId="{9B742A4C-8AC1-496C-9A4F-D2A9E20CA88A}" dt="2022-09-04T10:01:27.060" v="1417" actId="20577"/>
        <pc:sldMkLst>
          <pc:docMk/>
          <pc:sldMk cId="2810264734" sldId="263"/>
        </pc:sldMkLst>
        <pc:spChg chg="mod">
          <ac:chgData name="Coufal Petr" userId="76484aeb-9507-44c9-a583-612a370dac90" providerId="ADAL" clId="{9B742A4C-8AC1-496C-9A4F-D2A9E20CA88A}" dt="2022-08-31T15:48:48.299" v="1177" actId="1076"/>
          <ac:spMkLst>
            <pc:docMk/>
            <pc:sldMk cId="2810264734" sldId="263"/>
            <ac:spMk id="2" creationId="{68C7B26B-CDFE-1AAD-E756-DFE0C0E4CECC}"/>
          </ac:spMkLst>
        </pc:spChg>
        <pc:spChg chg="mod">
          <ac:chgData name="Coufal Petr" userId="76484aeb-9507-44c9-a583-612a370dac90" providerId="ADAL" clId="{9B742A4C-8AC1-496C-9A4F-D2A9E20CA88A}" dt="2022-09-04T10:01:27.060" v="1417" actId="20577"/>
          <ac:spMkLst>
            <pc:docMk/>
            <pc:sldMk cId="2810264734" sldId="263"/>
            <ac:spMk id="3" creationId="{D1183D6A-02E2-4BE3-2748-8F2AE6E09B8B}"/>
          </ac:spMkLst>
        </pc:spChg>
        <pc:spChg chg="add">
          <ac:chgData name="Coufal Petr" userId="76484aeb-9507-44c9-a583-612a370dac90" providerId="ADAL" clId="{9B742A4C-8AC1-496C-9A4F-D2A9E20CA88A}" dt="2022-08-31T15:44:46.289" v="950" actId="26606"/>
          <ac:spMkLst>
            <pc:docMk/>
            <pc:sldMk cId="2810264734" sldId="263"/>
            <ac:spMk id="9" creationId="{D1D34770-47A8-402C-AF23-2B653F2D88C1}"/>
          </ac:spMkLst>
        </pc:spChg>
        <pc:picChg chg="add">
          <ac:chgData name="Coufal Petr" userId="76484aeb-9507-44c9-a583-612a370dac90" providerId="ADAL" clId="{9B742A4C-8AC1-496C-9A4F-D2A9E20CA88A}" dt="2022-08-31T15:44:46.289" v="950" actId="26606"/>
          <ac:picMkLst>
            <pc:docMk/>
            <pc:sldMk cId="2810264734" sldId="263"/>
            <ac:picMk id="5" creationId="{8988087E-C09A-675F-B5A5-075EBCEFB580}"/>
          </ac:picMkLst>
        </pc:picChg>
      </pc:sldChg>
      <pc:sldChg chg="addSp delSp modSp new mod setBg addAnim delAnim setClrOvrMap chgLayout">
        <pc:chgData name="Coufal Petr" userId="76484aeb-9507-44c9-a583-612a370dac90" providerId="ADAL" clId="{9B742A4C-8AC1-496C-9A4F-D2A9E20CA88A}" dt="2022-09-01T16:07:06.570" v="1290" actId="403"/>
        <pc:sldMkLst>
          <pc:docMk/>
          <pc:sldMk cId="2076051381" sldId="264"/>
        </pc:sldMkLst>
        <pc:spChg chg="del">
          <ac:chgData name="Coufal Petr" userId="76484aeb-9507-44c9-a583-612a370dac90" providerId="ADAL" clId="{9B742A4C-8AC1-496C-9A4F-D2A9E20CA88A}" dt="2022-08-31T15:50:03.696" v="1187" actId="700"/>
          <ac:spMkLst>
            <pc:docMk/>
            <pc:sldMk cId="2076051381" sldId="264"/>
            <ac:spMk id="2" creationId="{F8BF9793-8B29-1778-B930-8CBEA4D3ED82}"/>
          </ac:spMkLst>
        </pc:spChg>
        <pc:spChg chg="del">
          <ac:chgData name="Coufal Petr" userId="76484aeb-9507-44c9-a583-612a370dac90" providerId="ADAL" clId="{9B742A4C-8AC1-496C-9A4F-D2A9E20CA88A}" dt="2022-08-31T15:50:03.696" v="1187" actId="700"/>
          <ac:spMkLst>
            <pc:docMk/>
            <pc:sldMk cId="2076051381" sldId="264"/>
            <ac:spMk id="3" creationId="{247FF4BE-5C66-75D2-3D01-1F9D1AC0C242}"/>
          </ac:spMkLst>
        </pc:spChg>
        <pc:spChg chg="add mod ord">
          <ac:chgData name="Coufal Petr" userId="76484aeb-9507-44c9-a583-612a370dac90" providerId="ADAL" clId="{9B742A4C-8AC1-496C-9A4F-D2A9E20CA88A}" dt="2022-09-01T16:07:01.812" v="1288" actId="2711"/>
          <ac:spMkLst>
            <pc:docMk/>
            <pc:sldMk cId="2076051381" sldId="264"/>
            <ac:spMk id="4" creationId="{CC7B2CA3-A49D-7161-045D-7203C738F37B}"/>
          </ac:spMkLst>
        </pc:spChg>
        <pc:spChg chg="add mod ord">
          <ac:chgData name="Coufal Petr" userId="76484aeb-9507-44c9-a583-612a370dac90" providerId="ADAL" clId="{9B742A4C-8AC1-496C-9A4F-D2A9E20CA88A}" dt="2022-09-01T16:07:06.570" v="1290" actId="403"/>
          <ac:spMkLst>
            <pc:docMk/>
            <pc:sldMk cId="2076051381" sldId="264"/>
            <ac:spMk id="5" creationId="{1CFE65E5-5C88-C111-9F6D-B603C2C2FA25}"/>
          </ac:spMkLst>
        </pc:spChg>
        <pc:spChg chg="add del">
          <ac:chgData name="Coufal Petr" userId="76484aeb-9507-44c9-a583-612a370dac90" providerId="ADAL" clId="{9B742A4C-8AC1-496C-9A4F-D2A9E20CA88A}" dt="2022-08-31T15:50:57.804" v="1242" actId="26606"/>
          <ac:spMkLst>
            <pc:docMk/>
            <pc:sldMk cId="2076051381" sldId="264"/>
            <ac:spMk id="2055" creationId="{71B2258F-86CA-4D4D-8270-BC05FCDEBFB3}"/>
          </ac:spMkLst>
        </pc:spChg>
        <pc:spChg chg="add">
          <ac:chgData name="Coufal Petr" userId="76484aeb-9507-44c9-a583-612a370dac90" providerId="ADAL" clId="{9B742A4C-8AC1-496C-9A4F-D2A9E20CA88A}" dt="2022-08-31T15:50:57.814" v="1243" actId="26606"/>
          <ac:spMkLst>
            <pc:docMk/>
            <pc:sldMk cId="2076051381" sldId="264"/>
            <ac:spMk id="2057" creationId="{007891EC-4501-44ED-A8C8-B11B6DB767AB}"/>
          </ac:spMkLst>
        </pc:spChg>
        <pc:spChg chg="add">
          <ac:chgData name="Coufal Petr" userId="76484aeb-9507-44c9-a583-612a370dac90" providerId="ADAL" clId="{9B742A4C-8AC1-496C-9A4F-D2A9E20CA88A}" dt="2022-08-31T15:50:57.814" v="1243" actId="26606"/>
          <ac:spMkLst>
            <pc:docMk/>
            <pc:sldMk cId="2076051381" sldId="264"/>
            <ac:spMk id="2058" creationId="{C1DD1A8A-57D5-4A81-AD04-532B043C5611}"/>
          </ac:spMkLst>
        </pc:spChg>
        <pc:picChg chg="add mod ord">
          <ac:chgData name="Coufal Petr" userId="76484aeb-9507-44c9-a583-612a370dac90" providerId="ADAL" clId="{9B742A4C-8AC1-496C-9A4F-D2A9E20CA88A}" dt="2022-08-31T15:50:57.814" v="1243" actId="26606"/>
          <ac:picMkLst>
            <pc:docMk/>
            <pc:sldMk cId="2076051381" sldId="264"/>
            <ac:picMk id="2050" creationId="{009F49D1-8517-7493-0199-ABE5E88DFD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A984B-0DC2-E65E-0352-AA514554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D01115-BA13-1564-6DDA-54EE19063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E58069-62E1-4F10-629C-70499624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F541B-2382-A71D-35C2-20E7DEC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2016F-2187-AD6D-F1EC-591C5BC6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5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DED3B-5204-45C1-2D5E-62FCF489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E5F769-7B25-0E2C-581D-A60E285BE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EE76F-9FDE-6760-8302-AF56BA59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94EAF-8837-41C3-E881-5C76FDA8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1CE67B-2FB7-E371-903C-9213A8D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6943BC7-C503-2E40-77D2-5D6E60AE0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4A6668-0A98-8CD8-514E-351DAC19B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B90FC-4194-92A5-16E6-93F848CC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37552A-A41A-2F2B-2862-5E12EE19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E4069-6216-8938-CE47-C4E6C588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8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8A55F-E079-FBA8-E79B-80E01A8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C93EC-436E-AC44-B4F7-A6A86F5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820107-1778-BAAC-4A4E-29A65B08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A843B-DE20-386C-3F9C-BF78BE9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427E98-AF87-D0BB-9A78-D8C106AC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09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97746-A274-EF39-7AFA-86088B0D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52D0AB-7F29-47BC-0A43-1892914F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FD595-D485-B3FE-F084-019E333E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EC218-99E9-4EDA-8916-F3C3A8DE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2DC865-D60D-2BA1-5B61-8F43BD4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24FC9-F8B6-A871-0E2B-F4231081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1FED9-5ABD-8423-3216-A96DCA1EB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716FDF-1327-C2AB-9DEE-65905E0A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BFE95C-D05E-84F5-8242-C711ABB1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29039E-C3D5-3D36-DD17-A71553F7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AE7CA7-238D-2455-EBB6-64B207B6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3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F0A61-EB62-CE03-8223-E9CE2882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66574D-574A-B8B4-33F9-8780200DD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7BD608-8DD5-0A30-FBA1-296B43530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921EA1-AB4B-CD09-CF51-6EACDDFE8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F8ABFC-9DD2-9B5A-CAE2-4D1313AFB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F19CEE-6D4D-7D4E-FC32-97B45679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B8066C-78D6-8CBD-37E8-4EDC1700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B18EC-1253-EA71-FDC0-3083CAB4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2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22117-F34E-E773-175C-A2A2FD58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5244FC-61AE-475E-3476-1E9843F0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DA561E-0B50-02C3-B7D7-67A4403F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DFF8FC-F80B-CD43-FC8D-77E65EE9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0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3A66E7-13DE-B4A3-4425-1D83E299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9D8B80-BDBB-D2E2-B19C-7D4D6CC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BEA13C-A441-8D54-C64B-249F6885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EFA63-0CFF-1F66-CEB0-443040C1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AFC8E-3637-20AA-DC71-B3B9334E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05BF7A-5545-BC40-36BB-5049E722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65E7D1-4FE3-9950-835A-037E774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36E081-57F5-9224-51A0-AC8044D7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E0D781-B119-70C9-28EC-614F65CB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4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09ADD-F4BB-BDA6-DB76-E0E33B20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F8C821-1F1B-310E-0D9C-AADAEB44A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6E0F6-A47F-6D86-EFF8-A344B7211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CBC698-BF7E-E38B-6F04-E358B970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1F27E7-47B8-1B33-8571-7C7D9BB6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90B84D-DEF0-7E23-F60B-7B39F79F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4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AD46B7-BDD2-E947-AED2-E8F6AC05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E92155-6A3A-2BE4-4579-EAEB70AD5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5E9CD-AD93-3E19-37E5-18BF3E59E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8C14-B4A5-4261-BB0C-4B637317ED99}" type="datetimeFigureOut">
              <a:rPr lang="cs-CZ" smtClean="0"/>
              <a:t>10.09.2022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043E7-A3A9-FDB2-CEE2-B14A48C68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61234A-1FEF-F294-D96D-1057DA7C8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8D2E-7A85-4975-8344-782CB6DE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etr-web.wz.cz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I6jEJQX6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3UDeF3qo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mpV0j8RB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řírodopis 6. ročník – Materiály pro žáky ZŠ">
            <a:extLst>
              <a:ext uri="{FF2B5EF4-FFF2-40B4-BE49-F238E27FC236}">
                <a16:creationId xmlns:a16="http://schemas.microsoft.com/office/drawing/2014/main" id="{009F49D1-8517-7493-0199-ABE5E88D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7B2CA3-A49D-7161-045D-7203C738F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9600" b="1" dirty="0">
                <a:solidFill>
                  <a:srgbClr val="FFFFFF"/>
                </a:solidFill>
                <a:latin typeface="Arial Black" panose="020B0A04020102020204" pitchFamily="34" charset="0"/>
              </a:rPr>
              <a:t>Přírodopis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CFE65E5-5C88-C111-9F6D-B603C2C2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78867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4000" spc="300" dirty="0">
                <a:solidFill>
                  <a:srgbClr val="FFFFFF"/>
                </a:solidFill>
              </a:rPr>
              <a:t>Soubor věd zkoumající naši Zemi</a:t>
            </a:r>
          </a:p>
        </p:txBody>
      </p:sp>
    </p:spTree>
    <p:extLst>
      <p:ext uri="{BB962C8B-B14F-4D97-AF65-F5344CB8AC3E}">
        <p14:creationId xmlns:p14="http://schemas.microsoft.com/office/powerpoint/2010/main" val="207605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F67C6F-D185-1014-6493-AC62D204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433653"/>
            <a:ext cx="6002110" cy="1495425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Přírodopis nebo přírodověda?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152CD-5779-A362-E9EB-DB3000FC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031999"/>
            <a:ext cx="5914075" cy="4392347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Skupina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přírodních věd</a:t>
            </a:r>
            <a:r>
              <a:rPr lang="cs-CZ" b="0" i="0" dirty="0">
                <a:effectLst/>
                <a:latin typeface="Arial" panose="020B0604020202020204" pitchFamily="34" charset="0"/>
              </a:rPr>
              <a:t>, zkoumající živou a neživou přírodu;</a:t>
            </a:r>
          </a:p>
          <a:p>
            <a:r>
              <a:rPr lang="cs-CZ" dirty="0">
                <a:latin typeface="Arial" panose="020B0604020202020204" pitchFamily="34" charset="0"/>
              </a:rPr>
              <a:t>Pojem přírodopis je </a:t>
            </a:r>
            <a:r>
              <a:rPr lang="cs-CZ" b="1" dirty="0">
                <a:latin typeface="Arial" panose="020B0604020202020204" pitchFamily="34" charset="0"/>
              </a:rPr>
              <a:t>podřazený</a:t>
            </a:r>
            <a:r>
              <a:rPr lang="cs-CZ" dirty="0">
                <a:latin typeface="Arial" panose="020B0604020202020204" pitchFamily="34" charset="0"/>
              </a:rPr>
              <a:t> pojmu přírodověda;</a:t>
            </a:r>
          </a:p>
          <a:p>
            <a:r>
              <a:rPr lang="cs-CZ" b="1" i="0" dirty="0">
                <a:effectLst/>
                <a:latin typeface="Arial" panose="020B0604020202020204" pitchFamily="34" charset="0"/>
              </a:rPr>
              <a:t>Přírodopis se soustředí na život na Zemi;</a:t>
            </a:r>
          </a:p>
          <a:p>
            <a:r>
              <a:rPr lang="cs-CZ" dirty="0">
                <a:latin typeface="Arial" panose="020B0604020202020204" pitchFamily="34" charset="0"/>
              </a:rPr>
              <a:t>Přírodověda je rozšířena ještě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o </a:t>
            </a:r>
            <a:r>
              <a:rPr lang="cs-CZ" b="1" dirty="0">
                <a:latin typeface="Arial" panose="020B0604020202020204" pitchFamily="34" charset="0"/>
              </a:rPr>
              <a:t>astronomii a geografii </a:t>
            </a:r>
            <a:r>
              <a:rPr lang="cs-CZ" dirty="0">
                <a:latin typeface="Arial" panose="020B0604020202020204" pitchFamily="34" charset="0"/>
              </a:rPr>
              <a:t>a další pomocné vědy jako </a:t>
            </a:r>
            <a:r>
              <a:rPr lang="cs-CZ" b="1" dirty="0">
                <a:latin typeface="Arial" panose="020B0604020202020204" pitchFamily="34" charset="0"/>
              </a:rPr>
              <a:t>fyzika a chemie</a:t>
            </a:r>
            <a:r>
              <a:rPr lang="cs-CZ" dirty="0">
                <a:latin typeface="Arial" panose="020B0604020202020204" pitchFamily="34" charset="0"/>
              </a:rPr>
              <a:t>.</a:t>
            </a:r>
            <a:endParaRPr lang="cs-CZ" b="0" i="0" dirty="0">
              <a:effectLst/>
              <a:latin typeface="Arial" panose="020B0604020202020204" pitchFamily="34" charset="0"/>
            </a:endParaRPr>
          </a:p>
          <a:p>
            <a:endParaRPr lang="cs-CZ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FCA77A-04AB-7AAC-8439-46F53D420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0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C7B26B-CDFE-1AAD-E756-DFE0C0E4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36" y="261015"/>
            <a:ext cx="6002110" cy="909724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Podmínky pro naší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83D6A-02E2-4BE3-2748-8F2AE6E0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36" y="1069139"/>
            <a:ext cx="6002110" cy="542624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Sešit</a:t>
            </a:r>
            <a:r>
              <a:rPr lang="cs-CZ" dirty="0"/>
              <a:t> formát A4, tlustý;</a:t>
            </a:r>
          </a:p>
          <a:p>
            <a:r>
              <a:rPr lang="cs-CZ" b="1" dirty="0"/>
              <a:t>Učebnice</a:t>
            </a:r>
            <a:r>
              <a:rPr lang="cs-CZ" dirty="0"/>
              <a:t> </a:t>
            </a:r>
            <a:r>
              <a:rPr lang="cs-CZ"/>
              <a:t>Přírodopis I pro 6;</a:t>
            </a:r>
            <a:endParaRPr lang="cs-CZ" dirty="0"/>
          </a:p>
          <a:p>
            <a:r>
              <a:rPr lang="cs-CZ" b="1" dirty="0"/>
              <a:t>Webové stránky pro předmět </a:t>
            </a:r>
            <a:br>
              <a:rPr lang="cs-CZ" dirty="0"/>
            </a:br>
            <a:r>
              <a:rPr lang="cs-CZ" dirty="0">
                <a:hlinkClick r:id="rId2"/>
              </a:rPr>
              <a:t>http://petr-web.wz.cz/index.html</a:t>
            </a:r>
            <a:br>
              <a:rPr lang="cs-CZ" dirty="0"/>
            </a:br>
            <a:r>
              <a:rPr lang="cs-CZ" dirty="0"/>
              <a:t>pod záložkou 6-Přírodopis;</a:t>
            </a:r>
          </a:p>
          <a:p>
            <a:r>
              <a:rPr lang="cs-CZ" b="1" dirty="0" err="1"/>
              <a:t>Classroom</a:t>
            </a:r>
            <a:r>
              <a:rPr lang="cs-CZ" b="1" dirty="0"/>
              <a:t> </a:t>
            </a:r>
            <a:r>
              <a:rPr lang="cs-CZ" dirty="0"/>
              <a:t>založen pro třídu a předmět, kde budou domácí úkoly, výukové materiály a případné další interaktivní nebo videomateriály, testové otázky…;</a:t>
            </a:r>
          </a:p>
          <a:p>
            <a:r>
              <a:rPr lang="cs-CZ" b="1" dirty="0"/>
              <a:t>Hodnocení … </a:t>
            </a:r>
            <a:br>
              <a:rPr lang="cs-CZ" dirty="0"/>
            </a:br>
            <a:r>
              <a:rPr lang="cs-CZ" dirty="0"/>
              <a:t>1. písemná práce, test, ústní zkoušení;</a:t>
            </a:r>
            <a:br>
              <a:rPr lang="cs-CZ" dirty="0"/>
            </a:br>
            <a:r>
              <a:rPr lang="cs-CZ" dirty="0"/>
              <a:t>2. domácí nebo školní úkol, referát, prezentace odevzdáno v </a:t>
            </a:r>
            <a:r>
              <a:rPr lang="cs-CZ" dirty="0" err="1"/>
              <a:t>Classroom</a:t>
            </a:r>
            <a:r>
              <a:rPr lang="cs-CZ" dirty="0"/>
              <a:t>;</a:t>
            </a:r>
            <a:br>
              <a:rPr lang="cs-CZ" dirty="0"/>
            </a:br>
            <a:r>
              <a:rPr lang="cs-CZ" dirty="0"/>
              <a:t>3. laboratorní práce;</a:t>
            </a:r>
            <a:br>
              <a:rPr lang="cs-CZ" dirty="0"/>
            </a:br>
            <a:r>
              <a:rPr lang="cs-CZ" dirty="0"/>
              <a:t>4. sešit, aktivita v hodině.</a:t>
            </a:r>
          </a:p>
        </p:txBody>
      </p:sp>
      <p:pic>
        <p:nvPicPr>
          <p:cNvPr id="5" name="Picture 4" descr="Hromádka otevřeného časopisu s">
            <a:extLst>
              <a:ext uri="{FF2B5EF4-FFF2-40B4-BE49-F238E27FC236}">
                <a16:creationId xmlns:a16="http://schemas.microsoft.com/office/drawing/2014/main" id="{8988087E-C09A-675F-B5A5-075EBCEFB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3" r="2765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02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E33E3-93DA-5E32-F019-577AEFD54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639" y="2593910"/>
            <a:ext cx="4627859" cy="20593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cs-CZ" sz="7300" dirty="0">
                <a:latin typeface="Amasis MT Pro Black" panose="02040A04050005020304" pitchFamily="18" charset="-18"/>
              </a:rPr>
              <a:t>Vznik Země</a:t>
            </a:r>
            <a:endParaRPr lang="cs-CZ" sz="6600" dirty="0">
              <a:latin typeface="Amasis MT Pro Black" panose="02040A04050005020304" pitchFamily="18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A368FD-92E3-46F5-A060-61C4F0FB3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639" y="4460032"/>
            <a:ext cx="4087305" cy="1352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2800" dirty="0"/>
              <a:t>Pojmy: Vznik Vesmíru a Sluneční soustavy, planety, hvězdy, gravitace, Země …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aždá planeta naší Sluneční soustavy je něčím výjimečná | Sluneční soustava  | Články | Astronomický informační server astro.cz">
            <a:extLst>
              <a:ext uri="{FF2B5EF4-FFF2-40B4-BE49-F238E27FC236}">
                <a16:creationId xmlns:a16="http://schemas.microsoft.com/office/drawing/2014/main" id="{EAE1C37A-804C-3EF7-3E88-99459DB0E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r="33864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0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otyk - Hvězda starší než sám vesmír: V souhvězdí Vah se nachází vesmírná  rarita">
            <a:extLst>
              <a:ext uri="{FF2B5EF4-FFF2-40B4-BE49-F238E27FC236}">
                <a16:creationId xmlns:a16="http://schemas.microsoft.com/office/drawing/2014/main" id="{E12DF076-D489-094D-9708-6D5E9DBF0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-858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9F8C4-A35E-D02A-DE86-90D12436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741" y="703791"/>
            <a:ext cx="3822189" cy="1899912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Hvězda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3E4AD-AAD3-586B-AC37-76867EB3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741" y="2201170"/>
            <a:ext cx="4366880" cy="4449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" panose="020B0604020202020204" pitchFamily="34" charset="0"/>
              </a:rPr>
              <a:t>Přibližně kulovité těleso ve vesmíru, které má vlastní zdroj viditelného záření.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Nejvýznamnější hvězda, zdroj energie, světla, života – </a:t>
            </a:r>
            <a:r>
              <a:rPr lang="cs-CZ" b="1" dirty="0">
                <a:latin typeface="arial" panose="020B0604020202020204" pitchFamily="34" charset="0"/>
              </a:rPr>
              <a:t>Slunce.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Slunce je 99,9 </a:t>
            </a:r>
            <a:r>
              <a:rPr lang="ru-RU" dirty="0">
                <a:latin typeface="arial" panose="020B0604020202020204" pitchFamily="34" charset="0"/>
              </a:rPr>
              <a:t>% </a:t>
            </a:r>
            <a:r>
              <a:rPr lang="cs-CZ" dirty="0">
                <a:latin typeface="arial" panose="020B0604020202020204" pitchFamily="34" charset="0"/>
              </a:rPr>
              <a:t>hmoty sluneční soustavy.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0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279E1-D7A2-F6CE-52A8-03C995E9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6" y="4587840"/>
            <a:ext cx="3290887" cy="1313871"/>
          </a:xfrm>
        </p:spPr>
        <p:txBody>
          <a:bodyPr anchor="ctr">
            <a:normAutofit fontScale="90000"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Sluneční soustava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D18A98-F57A-2E67-E248-61ADC2574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404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CF7FE-BD36-3644-091E-E9C3E5D4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842" y="3752850"/>
            <a:ext cx="7957004" cy="298385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8 planet + hvězda Slunce /4 pevné a 4 plynné/;</a:t>
            </a:r>
          </a:p>
          <a:p>
            <a:r>
              <a:rPr lang="cs-CZ" sz="2400" dirty="0"/>
              <a:t>Vznik před asi před 4,6 miliardami let z meteoritů a vesmírného prachu;</a:t>
            </a:r>
          </a:p>
          <a:p>
            <a:r>
              <a:rPr lang="cs-CZ" sz="2400" dirty="0"/>
              <a:t>Vznik pomocí gravitační síly – přitahováním a nabalováním;</a:t>
            </a:r>
          </a:p>
          <a:p>
            <a:r>
              <a:rPr lang="cs-CZ" sz="2400" dirty="0"/>
              <a:t>Merkur, Venuše, Země a Mars – vznikaly hlavně z uhlíkatých meteoritů.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A51803-2578-DE74-FF66-2CC67E75E76B}"/>
              </a:ext>
            </a:extLst>
          </p:cNvPr>
          <p:cNvSpPr txBox="1"/>
          <p:nvPr/>
        </p:nvSpPr>
        <p:spPr>
          <a:xfrm>
            <a:off x="445537" y="6101787"/>
            <a:ext cx="290415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Výlet do vesmíru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42807DA-EFC0-2C01-752B-4977321A0D5D}"/>
              </a:ext>
            </a:extLst>
          </p:cNvPr>
          <p:cNvSpPr txBox="1"/>
          <p:nvPr/>
        </p:nvSpPr>
        <p:spPr>
          <a:xfrm>
            <a:off x="445536" y="4026137"/>
            <a:ext cx="290415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800" dirty="0">
                <a:hlinkClick r:id="rId4"/>
              </a:rPr>
              <a:t>Video – sluneční soustava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572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F8C4-A35E-D02A-DE86-90D12436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28" y="4028442"/>
            <a:ext cx="3290887" cy="1901502"/>
          </a:xfrm>
        </p:spPr>
        <p:txBody>
          <a:bodyPr anchor="ctr">
            <a:normAutofit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Planeta</a:t>
            </a:r>
            <a:endParaRPr lang="cs-CZ" sz="3600" dirty="0">
              <a:latin typeface="Amasis MT Pro Black" panose="02040A04050005020304" pitchFamily="18" charset="-18"/>
            </a:endParaRPr>
          </a:p>
        </p:txBody>
      </p:sp>
      <p:pic>
        <p:nvPicPr>
          <p:cNvPr id="5" name="Picture 4" descr="Fotografická fotka zeminy s nočním zakončením">
            <a:extLst>
              <a:ext uri="{FF2B5EF4-FFF2-40B4-BE49-F238E27FC236}">
                <a16:creationId xmlns:a16="http://schemas.microsoft.com/office/drawing/2014/main" id="{EB079050-D87A-E6DA-B2CF-8BE02814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4" b="3358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3E4AD-AAD3-586B-AC37-76867EB3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64" y="3752850"/>
            <a:ext cx="7929332" cy="2666611"/>
          </a:xfrm>
        </p:spPr>
        <p:txBody>
          <a:bodyPr anchor="ctr">
            <a:normAutofit/>
          </a:bodyPr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Planeta je nebeské těleso 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r>
              <a:rPr lang="cs-CZ" b="0" i="0" dirty="0">
                <a:effectLst/>
                <a:latin typeface="Arial" panose="020B0604020202020204" pitchFamily="34" charset="0"/>
              </a:rPr>
              <a:t>o průměru více než 1 000 km, které se nachází na oběžné dráze kolem hvězdy 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r>
              <a:rPr lang="cs-CZ" b="0" i="0" dirty="0">
                <a:effectLst/>
                <a:latin typeface="Arial" panose="020B0604020202020204" pitchFamily="34" charset="0"/>
              </a:rPr>
              <a:t>a nemá vlastní zdroj energie.</a:t>
            </a:r>
          </a:p>
          <a:p>
            <a:r>
              <a:rPr lang="cs-CZ" dirty="0">
                <a:latin typeface="Arial" panose="020B0604020202020204" pitchFamily="34" charset="0"/>
              </a:rPr>
              <a:t>Stáří naší planety odhadujeme asi 4,7 </a:t>
            </a:r>
            <a:r>
              <a:rPr lang="cs-CZ" dirty="0" err="1">
                <a:latin typeface="Arial" panose="020B0604020202020204" pitchFamily="34" charset="0"/>
              </a:rPr>
              <a:t>mld.let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EBC967-8691-27D3-A9DF-2006FA3D8F8B}"/>
              </a:ext>
            </a:extLst>
          </p:cNvPr>
          <p:cNvSpPr txBox="1"/>
          <p:nvPr/>
        </p:nvSpPr>
        <p:spPr>
          <a:xfrm>
            <a:off x="771428" y="5268442"/>
            <a:ext cx="3008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hlinkClick r:id="rId3"/>
              </a:rPr>
              <a:t>Video – vznik Země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93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E6A4D-EC2D-F79D-AA3D-8316BDB8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567137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dirty="0">
                <a:latin typeface="Amasis MT Pro Black" panose="02040A04050005020304" pitchFamily="18" charset="-18"/>
              </a:rPr>
              <a:t>Významné údaje o Zemi</a:t>
            </a:r>
          </a:p>
        </p:txBody>
      </p:sp>
      <p:sp>
        <p:nvSpPr>
          <p:cNvPr id="513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Obratník – Wikipedie">
            <a:extLst>
              <a:ext uri="{FF2B5EF4-FFF2-40B4-BE49-F238E27FC236}">
                <a16:creationId xmlns:a16="http://schemas.microsoft.com/office/drawing/2014/main" id="{BC926AAC-1A23-2FD9-05DF-6AE698D53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r="-41"/>
          <a:stretch/>
        </p:blipFill>
        <p:spPr bwMode="auto">
          <a:xfrm>
            <a:off x="5747657" y="2002529"/>
            <a:ext cx="6195528" cy="41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var a rozměry Země. - ppt stáhnout">
            <a:extLst>
              <a:ext uri="{FF2B5EF4-FFF2-40B4-BE49-F238E27FC236}">
                <a16:creationId xmlns:a16="http://schemas.microsoft.com/office/drawing/2014/main" id="{DD08B329-D55B-EA49-A0E0-3721F31DD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7756" r="1863" b="10536"/>
          <a:stretch/>
        </p:blipFill>
        <p:spPr bwMode="auto">
          <a:xfrm>
            <a:off x="342121" y="2521479"/>
            <a:ext cx="5297780" cy="30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4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C9B48-667D-1F13-7D94-97B19FDC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Planeta Země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BB507-4C66-B4B2-D55C-A7355F95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985526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Poloměr 6 378 km</a:t>
            </a:r>
          </a:p>
          <a:p>
            <a:r>
              <a:rPr lang="cs-CZ" sz="2400" dirty="0">
                <a:solidFill>
                  <a:schemeClr val="bg1"/>
                </a:solidFill>
              </a:rPr>
              <a:t>Jediná planeta SS kde je život - proč?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Jádro</a:t>
            </a:r>
            <a:r>
              <a:rPr lang="cs-CZ" sz="2400" dirty="0">
                <a:solidFill>
                  <a:schemeClr val="bg1"/>
                </a:solidFill>
              </a:rPr>
              <a:t> – nejtěžší prvky 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cs-CZ" sz="2400" dirty="0" err="1">
                <a:solidFill>
                  <a:schemeClr val="bg1"/>
                </a:solidFill>
              </a:rPr>
              <a:t>Fe</a:t>
            </a:r>
            <a:r>
              <a:rPr lang="cs-CZ" sz="2400">
                <a:solidFill>
                  <a:schemeClr val="bg1"/>
                </a:solidFill>
              </a:rPr>
              <a:t> železo, Ni nikl);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Plášť</a:t>
            </a:r>
            <a:r>
              <a:rPr lang="cs-CZ" sz="2400" dirty="0">
                <a:solidFill>
                  <a:schemeClr val="bg1"/>
                </a:solidFill>
              </a:rPr>
              <a:t> – těžké, tmavé horniny podobné čedičům /do 3 000 km/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Kůra</a:t>
            </a:r>
            <a:r>
              <a:rPr lang="cs-CZ" sz="2400" dirty="0">
                <a:solidFill>
                  <a:schemeClr val="bg1"/>
                </a:solidFill>
              </a:rPr>
              <a:t> – lehké, světlé horniny – podobné žulám /do 40 km/.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C52427-E8CD-4AE9-4AD2-5F021165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779045"/>
            <a:ext cx="6596652" cy="51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92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D030A9-DBA9-441D-B5F2-DF2E89F78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6AEE7-32E3-4135-9D54-1881D6457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279A7-E073-4E4A-851C-CE3BAD36348C}">
  <ds:schemaRefs>
    <ds:schemaRef ds:uri="http://www.w3.org/XML/1998/namespace"/>
    <ds:schemaRef ds:uri="http://purl.org/dc/elements/1.1/"/>
    <ds:schemaRef ds:uri="7f436ff6-d57f-4acf-ae30-fadd9e039a6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a85a0d8-ce04-432b-996d-c7f6a40899b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367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Amasis MT Pro Black</vt:lpstr>
      <vt:lpstr>Arial</vt:lpstr>
      <vt:lpstr>Arial</vt:lpstr>
      <vt:lpstr>Arial Black</vt:lpstr>
      <vt:lpstr>Calibri</vt:lpstr>
      <vt:lpstr>Calibri Light</vt:lpstr>
      <vt:lpstr>Wingdings</vt:lpstr>
      <vt:lpstr>Motiv Office</vt:lpstr>
      <vt:lpstr>Přírodopis</vt:lpstr>
      <vt:lpstr>Přírodopis nebo přírodověda?</vt:lpstr>
      <vt:lpstr>Podmínky pro naší práci</vt:lpstr>
      <vt:lpstr>Vznik Země</vt:lpstr>
      <vt:lpstr>Hvězda</vt:lpstr>
      <vt:lpstr>Sluneční soustava</vt:lpstr>
      <vt:lpstr>Planeta</vt:lpstr>
      <vt:lpstr>Významné údaje o Zemi</vt:lpstr>
      <vt:lpstr>Planeta Země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Země</dc:title>
  <dc:creator>Coufal Petr</dc:creator>
  <cp:lastModifiedBy>Coufal Petr</cp:lastModifiedBy>
  <cp:revision>1</cp:revision>
  <dcterms:created xsi:type="dcterms:W3CDTF">2022-07-05T10:56:58Z</dcterms:created>
  <dcterms:modified xsi:type="dcterms:W3CDTF">2022-09-10T12:25:40Z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